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7" d="100"/>
          <a:sy n="67" d="100"/>
        </p:scale>
        <p:origin x="-90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35BFB8-F27F-4D0E-A005-6550DA0B4B0F}" type="datetimeFigureOut">
              <a:rPr lang="en-US" smtClean="0"/>
              <a:t>11/4/2007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A6487C-7F5A-4B93-8D32-4DD88A3D585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6487C-7F5A-4B93-8D32-4DD88A3D5854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6487C-7F5A-4B93-8D32-4DD88A3D5854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101BED-515F-46B5-9736-46F43DCF8C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AF9F1D-EE1B-4E5C-9C29-4BFDA4F9BA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3CA163-7F0D-4223-915C-2D3575ACEC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2DE08-766B-45E2-930C-0C9AEAF269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626C7E-4C5F-40D0-87C1-17C04F7F9A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B7B06A-45AA-4678-BCFE-61DF89D27F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772839-30CF-4BB1-AE0E-2D4426DEA8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3121ED-DA28-4B32-B65D-F6B0927297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8FC0AA-6CE4-4E39-9137-C3098B4D47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7A7C84-E62C-468F-8A91-DB0331F9EA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459A30-F71E-4301-A97B-FD584424D4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3795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3796" name="Rectangle 10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3379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3379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D8157EA-089E-43DA-AE61-BC461BE5492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Outlander Spices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Progress-to-date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Assembled an internal team</a:t>
            </a:r>
          </a:p>
          <a:p>
            <a:r>
              <a:rPr lang="en-US"/>
              <a:t>Retained a project management consultant</a:t>
            </a:r>
          </a:p>
          <a:p>
            <a:r>
              <a:rPr lang="en-US"/>
              <a:t>Market analysis and research</a:t>
            </a:r>
          </a:p>
          <a:p>
            <a:r>
              <a:rPr lang="en-US"/>
              <a:t>Preliminary plans for expansion</a:t>
            </a:r>
          </a:p>
          <a:p>
            <a:r>
              <a:rPr lang="en-US"/>
              <a:t>Specifications for successful Web initiative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Progress-to-date</a:t>
            </a:r>
          </a:p>
        </p:txBody>
      </p:sp>
      <p:sp>
        <p:nvSpPr>
          <p:cNvPr id="3072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Drawn up contingency plan for each phase of the project</a:t>
            </a:r>
          </a:p>
          <a:p>
            <a:r>
              <a:rPr lang="en-US"/>
              <a:t>Identified key business processes</a:t>
            </a:r>
          </a:p>
          <a:p>
            <a:r>
              <a:rPr lang="en-US"/>
              <a:t>Established project milestones</a:t>
            </a:r>
          </a:p>
          <a:p>
            <a:r>
              <a:rPr lang="en-US"/>
              <a:t>Set target dates for hiring best people</a:t>
            </a:r>
          </a:p>
          <a:p>
            <a:r>
              <a:rPr lang="en-US"/>
              <a:t>Projected how much additional headcount will be required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Outstanding issues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Selecting an ISP (Internet Service Provider)</a:t>
            </a:r>
          </a:p>
          <a:p>
            <a:r>
              <a:rPr lang="en-US"/>
              <a:t>Identifying stores in East and Midwest market</a:t>
            </a:r>
          </a:p>
          <a:p>
            <a:r>
              <a:rPr lang="en-US"/>
              <a:t>Building a Web site</a:t>
            </a:r>
          </a:p>
          <a:p>
            <a:r>
              <a:rPr lang="en-US"/>
              <a:t>Sales rollout plan</a:t>
            </a:r>
          </a:p>
          <a:p>
            <a:r>
              <a:rPr lang="en-US"/>
              <a:t>Developing a training program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Outstanding issues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Creating a new identity</a:t>
            </a:r>
          </a:p>
          <a:p>
            <a:r>
              <a:rPr lang="en-US"/>
              <a:t>Defining fast track path </a:t>
            </a:r>
          </a:p>
          <a:p>
            <a:r>
              <a:rPr lang="en-US"/>
              <a:t>Creating presentation for investors</a:t>
            </a:r>
          </a:p>
          <a:p>
            <a:r>
              <a:rPr lang="en-US"/>
              <a:t>Identifying key services</a:t>
            </a:r>
          </a:p>
          <a:p>
            <a:r>
              <a:rPr lang="en-US"/>
              <a:t>Identifying milestones for the next phase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50</TotalTime>
  <Words>111</Words>
  <Application>Microsoft PowerPoint</Application>
  <PresentationFormat>On-screen Show (4:3)</PresentationFormat>
  <Paragraphs>27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Times New Roman</vt:lpstr>
      <vt:lpstr>Blank Presentation</vt:lpstr>
      <vt:lpstr>Outlander Spices</vt:lpstr>
      <vt:lpstr>Progress-to-date</vt:lpstr>
      <vt:lpstr>Progress-to-date</vt:lpstr>
      <vt:lpstr>Outstanding issues</vt:lpstr>
      <vt:lpstr>Outstanding issues</vt:lpstr>
    </vt:vector>
  </TitlesOfParts>
  <Company>NIIT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Outlander Spices</dc:title>
  <dc:creator>Pooja</dc:creator>
  <cp:lastModifiedBy>Microsoft training</cp:lastModifiedBy>
  <cp:revision>8</cp:revision>
  <cp:lastPrinted>1601-01-01T00:00:00Z</cp:lastPrinted>
  <dcterms:created xsi:type="dcterms:W3CDTF">1999-12-22T07:53:27Z</dcterms:created>
  <dcterms:modified xsi:type="dcterms:W3CDTF">2007-11-04T11:17:56Z</dcterms:modified>
</cp:coreProperties>
</file>